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4ECBB2-009E-4D4B-B92C-6699FFC9A9F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EFE94E-55F1-45FB-9771-9A88ED15C6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4048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FE94E-55F1-45FB-9771-9A88ED15C6D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8454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6DE654B-6E8D-4451-9908-3318A2EDE5D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70BB07-C297-423A-8E71-1C495E0AED65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bmp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bcactionnews.com/dpp/news/region_tampa/tornado-roars-through-harbour-island-channelside-davis-island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 Spouts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Tornado of Poseidon</a:t>
            </a:r>
          </a:p>
          <a:p>
            <a:r>
              <a:rPr lang="en-US" dirty="0" smtClean="0"/>
              <a:t>Noah Nixon</a:t>
            </a:r>
          </a:p>
          <a:p>
            <a:r>
              <a:rPr lang="en-US" dirty="0" smtClean="0"/>
              <a:t>Science 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396836" cy="4361688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 www.noaa.gov, 2008, MFL Webmaster, 5/2/13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8467626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Water Spouts?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  Spouts are basically a tornado over  water.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www.noaa.gov, 2008, MFL Webmaster, 5/2/13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5703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</a:t>
            </a:r>
            <a:r>
              <a:rPr lang="en-US" dirty="0"/>
              <a:t>C</a:t>
            </a:r>
            <a:r>
              <a:rPr lang="en-US" dirty="0" smtClean="0"/>
              <a:t>ause a Water Spout?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Tornadic</a:t>
            </a:r>
            <a:r>
              <a:rPr lang="en-US" dirty="0" smtClean="0"/>
              <a:t> Water Spouts are associated with severe thunderstorms and Fair Water Spouts usually form under calm, light weather.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276601"/>
            <a:ext cx="6553200" cy="35814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www.noaa.gov, 2008, MFL Webmaster, 5/2/13 Picture: en.wikipedia.org, 2013, 5/2/13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5204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Long Do Water Spouts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can last from seconds to about 10 minutes.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www.noaa.gov, 2008, MFL Webmaster, 5/2/13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28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and Where do Water Spouts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usually tend to occur in southern Florida from late spring to early fall.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www.noaa.gov, 2008, MFL Webmaster, 5/2/13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2565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Does a Water Spout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on </a:t>
            </a:r>
            <a:r>
              <a:rPr lang="en-US" dirty="0" smtClean="0"/>
              <a:t>they </a:t>
            </a:r>
            <a:r>
              <a:rPr lang="en-US" dirty="0" smtClean="0"/>
              <a:t>can cause significant damage and injuries to people, but they don’t normally get </a:t>
            </a:r>
            <a:r>
              <a:rPr lang="en-US" dirty="0"/>
              <a:t>extremely </a:t>
            </a:r>
            <a:r>
              <a:rPr lang="en-US" dirty="0" smtClean="0"/>
              <a:t>far inland.</a:t>
            </a:r>
            <a:r>
              <a:rPr lang="en-US" dirty="0">
                <a:hlinkClick r:id="rId2"/>
              </a:rPr>
              <a:t> </a:t>
            </a:r>
            <a:endParaRPr lang="en-US" dirty="0" smtClean="0">
              <a:hlinkClick r:id="rId2"/>
            </a:endParaRPr>
          </a:p>
          <a:p>
            <a:r>
              <a:rPr lang="en-US" dirty="0" smtClean="0">
                <a:hlinkClick r:id="rId2"/>
              </a:rPr>
              <a:t>water </a:t>
            </a:r>
            <a:r>
              <a:rPr lang="en-US" dirty="0">
                <a:hlinkClick r:id="rId2"/>
              </a:rPr>
              <a:t>spout </a:t>
            </a:r>
            <a:r>
              <a:rPr lang="en-US" dirty="0" smtClean="0">
                <a:hlinkClick r:id="rId2"/>
              </a:rPr>
              <a:t>video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www.noaa.gov, 2008, MFL Webmaster, 5/2/13 Video: www.abcactionnews.com, 2013, Carson Chambers, 5/2/13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79416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Water Spout Safety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Watch for certain clouds like cumulus clouds with dark, flat bases. </a:t>
            </a:r>
          </a:p>
          <a:p>
            <a:r>
              <a:rPr lang="en-US" dirty="0" smtClean="0"/>
              <a:t>If a water spout is seen, head at a 90 degree angle away from the apparent motion of the water spout.</a:t>
            </a:r>
          </a:p>
          <a:p>
            <a:r>
              <a:rPr lang="en-US" u="sng" dirty="0" smtClean="0"/>
              <a:t>NEVER</a:t>
            </a:r>
            <a:r>
              <a:rPr lang="en-US" dirty="0" smtClean="0"/>
              <a:t> try to navigate through a water spout.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www.noaa.gov, 2008, MFL Webmaster, 5/2/13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54929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58</TotalTime>
  <Words>251</Words>
  <Application>Microsoft Office PowerPoint</Application>
  <PresentationFormat>On-screen Show (4:3)</PresentationFormat>
  <Paragraphs>30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Water Spouts</vt:lpstr>
      <vt:lpstr>What are Water Spouts?</vt:lpstr>
      <vt:lpstr>What Conditions Cause a Water Spout?</vt:lpstr>
      <vt:lpstr>How Long Do Water Spouts Last?</vt:lpstr>
      <vt:lpstr>When and Where do Water Spouts occur?</vt:lpstr>
      <vt:lpstr>What Kind of Damage Does a Water Spout Do?</vt:lpstr>
      <vt:lpstr>Water Spout Safety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Spouts</dc:title>
  <dc:creator>Haywood County Schools</dc:creator>
  <cp:lastModifiedBy>Noah Nixon</cp:lastModifiedBy>
  <cp:revision>8</cp:revision>
  <dcterms:created xsi:type="dcterms:W3CDTF">2013-05-01T14:30:26Z</dcterms:created>
  <dcterms:modified xsi:type="dcterms:W3CDTF">2013-05-02T14:33:28Z</dcterms:modified>
</cp:coreProperties>
</file>